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08" autoAdjust="0"/>
  </p:normalViewPr>
  <p:slideViewPr>
    <p:cSldViewPr snapToGrid="0">
      <p:cViewPr varScale="1">
        <p:scale>
          <a:sx n="62" d="100"/>
          <a:sy n="62" d="100"/>
        </p:scale>
        <p:origin x="20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4E23-A48A-4217-AB38-536EB85DC6F5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C6CD5-7343-45DF-9FD4-4BEF8FE26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17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C6CD5-7343-45DF-9FD4-4BEF8FE2681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48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jpg"/><Relationship Id="rId5" Type="http://schemas.microsoft.com/office/2007/relationships/hdphoto" Target="../media/hdphoto1.wdp"/><Relationship Id="rId10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図 43">
            <a:extLst>
              <a:ext uri="{FF2B5EF4-FFF2-40B4-BE49-F238E27FC236}">
                <a16:creationId xmlns:a16="http://schemas.microsoft.com/office/drawing/2014/main" id="{3C40D406-9644-3F54-B1A4-DC0E80F4A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67" b="96204" l="30412" r="56034">
                        <a14:foregroundMark x1="42753" y1="59128" x2="46816" y2="61147"/>
                        <a14:foregroundMark x1="42602" y1="58805" x2="48332" y2="59693"/>
                        <a14:foregroundMark x1="38751" y1="71365" x2="34051" y2="92528"/>
                        <a14:foregroundMark x1="34142" y1="76171" x2="31747" y2="96204"/>
                        <a14:foregroundMark x1="31747" y1="96204" x2="32777" y2="95719"/>
                        <a14:backgroundMark x1="51607" y1="49273" x2="52244" y2="52544"/>
                        <a14:backgroundMark x1="49151" y1="44669" x2="53942" y2="55008"/>
                        <a14:backgroundMark x1="50667" y1="55089" x2="53608" y2="58603"/>
                        <a14:backgroundMark x1="32838" y1="56260" x2="32626" y2="63732"/>
                        <a14:backgroundMark x1="33081" y1="58724" x2="33566" y2="6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38336" r="40761" b="22420"/>
          <a:stretch/>
        </p:blipFill>
        <p:spPr>
          <a:xfrm rot="538746">
            <a:off x="-826596" y="2703286"/>
            <a:ext cx="3055247" cy="281245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F94615-2F1E-1DF4-D758-4778F383B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" t="-153" r="1912" b="-1784"/>
          <a:stretch/>
        </p:blipFill>
        <p:spPr>
          <a:xfrm>
            <a:off x="1867294" y="3901073"/>
            <a:ext cx="2134438" cy="1698932"/>
          </a:xfrm>
          <a:prstGeom prst="hexagon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2E44B2-27EE-6088-0C06-6217BDE181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"/>
          <a:stretch/>
        </p:blipFill>
        <p:spPr>
          <a:xfrm>
            <a:off x="163244" y="1355017"/>
            <a:ext cx="2134438" cy="1705300"/>
          </a:xfrm>
          <a:prstGeom prst="hexagon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CD52A1A-EF6E-E62F-5896-DC40CFC06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4" r="5559" b="-1"/>
          <a:stretch/>
        </p:blipFill>
        <p:spPr>
          <a:xfrm>
            <a:off x="1868962" y="2200128"/>
            <a:ext cx="2134438" cy="1705300"/>
          </a:xfrm>
          <a:prstGeom prst="hexagon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D2AF3B-63A8-4651-ED86-5DCCA1692BD0}"/>
              </a:ext>
            </a:extLst>
          </p:cNvPr>
          <p:cNvSpPr txBox="1"/>
          <p:nvPr/>
        </p:nvSpPr>
        <p:spPr>
          <a:xfrm>
            <a:off x="7997023" y="1355017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・着ぐるみ</a:t>
            </a:r>
            <a:endParaRPr kumimoji="1" lang="en-US" altLang="ja-JP" dirty="0"/>
          </a:p>
          <a:p>
            <a:r>
              <a:rPr kumimoji="1" lang="ja-JP" altLang="en-US" dirty="0"/>
              <a:t>着ぐるみは小原の手縫い。</a:t>
            </a:r>
            <a:endParaRPr kumimoji="1" lang="en-US" altLang="ja-JP" dirty="0"/>
          </a:p>
          <a:p>
            <a:r>
              <a:rPr kumimoji="1" lang="ja-JP" altLang="en-US" dirty="0"/>
              <a:t>当初は既製品を買う予定だったが、</a:t>
            </a:r>
            <a:endParaRPr kumimoji="1" lang="en-US" altLang="ja-JP" dirty="0"/>
          </a:p>
          <a:p>
            <a:r>
              <a:rPr kumimoji="1" lang="ja-JP" altLang="en-US" dirty="0"/>
              <a:t>届かない可能性があり断念。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97B8BD6-5ABC-2B27-CB7D-1F715928A5CF}"/>
              </a:ext>
            </a:extLst>
          </p:cNvPr>
          <p:cNvSpPr txBox="1"/>
          <p:nvPr/>
        </p:nvSpPr>
        <p:spPr>
          <a:xfrm>
            <a:off x="8875734" y="2875023"/>
            <a:ext cx="52629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・看板の耐久力</a:t>
            </a:r>
            <a:endParaRPr kumimoji="1" lang="en-US" altLang="ja-JP" dirty="0"/>
          </a:p>
          <a:p>
            <a:r>
              <a:rPr kumimoji="1" lang="ja-JP" altLang="en-US" dirty="0"/>
              <a:t>ぶつかって倒れることを想定して</a:t>
            </a:r>
            <a:endParaRPr kumimoji="1" lang="en-US" altLang="ja-JP" dirty="0"/>
          </a:p>
          <a:p>
            <a:r>
              <a:rPr kumimoji="1" lang="ja-JP" altLang="en-US" dirty="0"/>
              <a:t>柱に支えを差し込んだ。この時点で強かったが、</a:t>
            </a:r>
            <a:endParaRPr kumimoji="1" lang="en-US" altLang="ja-JP" dirty="0"/>
          </a:p>
          <a:p>
            <a:r>
              <a:rPr kumimoji="1" lang="ja-JP" altLang="en-US" dirty="0"/>
              <a:t>おもり追加や補強を行い、</a:t>
            </a:r>
            <a:endParaRPr kumimoji="1" lang="en-US" altLang="ja-JP" dirty="0"/>
          </a:p>
          <a:p>
            <a:r>
              <a:rPr kumimoji="1" lang="ja-JP" altLang="en-US" dirty="0"/>
              <a:t>強く殴っても倒れにくいものになった。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D69FC2-F59B-2DCA-ED6F-ECB26E1F5595}"/>
              </a:ext>
            </a:extLst>
          </p:cNvPr>
          <p:cNvSpPr txBox="1"/>
          <p:nvPr/>
        </p:nvSpPr>
        <p:spPr>
          <a:xfrm>
            <a:off x="8354456" y="4750539"/>
            <a:ext cx="60789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・折り紙</a:t>
            </a:r>
            <a:endParaRPr kumimoji="1" lang="en-US" altLang="ja-JP" dirty="0"/>
          </a:p>
          <a:p>
            <a:r>
              <a:rPr kumimoji="1" lang="ja-JP" altLang="en-US" dirty="0"/>
              <a:t>ブース制作で最初に作ったのは折り紙。</a:t>
            </a:r>
            <a:endParaRPr kumimoji="1" lang="en-US" altLang="ja-JP" dirty="0"/>
          </a:p>
          <a:p>
            <a:r>
              <a:rPr kumimoji="1" lang="ja-JP" altLang="en-US" dirty="0"/>
              <a:t>ゲームに出てくる動物は全部作り方があった。</a:t>
            </a:r>
            <a:endParaRPr kumimoji="1" lang="en-US" altLang="ja-JP" dirty="0"/>
          </a:p>
          <a:p>
            <a:r>
              <a:rPr kumimoji="1" lang="ja-JP" altLang="en-US" dirty="0"/>
              <a:t>特にクマは細かすぎて</a:t>
            </a:r>
            <a:r>
              <a:rPr kumimoji="1" lang="en-US" altLang="ja-JP" dirty="0"/>
              <a:t>15×15cm</a:t>
            </a:r>
            <a:r>
              <a:rPr kumimoji="1" lang="ja-JP" altLang="en-US" dirty="0"/>
              <a:t>の折り紙では</a:t>
            </a:r>
            <a:endParaRPr kumimoji="1" lang="en-US" altLang="ja-JP" dirty="0"/>
          </a:p>
          <a:p>
            <a:r>
              <a:rPr kumimoji="1" lang="ja-JP" altLang="en-US" dirty="0"/>
              <a:t>折るのが難しかった。</a:t>
            </a:r>
            <a:endParaRPr kumimoji="1" lang="en-US" altLang="ja-JP" dirty="0"/>
          </a:p>
          <a:p>
            <a:r>
              <a:rPr kumimoji="1" lang="ja-JP" altLang="en-US" dirty="0"/>
              <a:t>あと巨大ペンギンは大きすぎて</a:t>
            </a:r>
            <a:r>
              <a:rPr kumimoji="1" lang="en-US" altLang="ja-JP" dirty="0"/>
              <a:t>3</a:t>
            </a:r>
            <a:r>
              <a:rPr kumimoji="1" lang="ja-JP" altLang="en-US" dirty="0"/>
              <a:t>人がかりで折る羽目に。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845E6D1-9127-879A-4541-E476C72279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"/>
          <a:stretch/>
        </p:blipFill>
        <p:spPr>
          <a:xfrm>
            <a:off x="3577186" y="1376165"/>
            <a:ext cx="2134438" cy="1703413"/>
          </a:xfrm>
          <a:prstGeom prst="hexagon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97C2505-199A-0D3A-E7D1-9672C8EA6E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88" r="4374"/>
          <a:stretch/>
        </p:blipFill>
        <p:spPr>
          <a:xfrm>
            <a:off x="3572106" y="3038917"/>
            <a:ext cx="2134438" cy="1707333"/>
          </a:xfrm>
          <a:prstGeom prst="hexagon">
            <a:avLst/>
          </a:prstGeom>
        </p:spPr>
      </p:pic>
      <p:pic>
        <p:nvPicPr>
          <p:cNvPr id="9" name="図 8" descr="背景パターン&#10;&#10;自動的に生成された説明">
            <a:extLst>
              <a:ext uri="{FF2B5EF4-FFF2-40B4-BE49-F238E27FC236}">
                <a16:creationId xmlns:a16="http://schemas.microsoft.com/office/drawing/2014/main" id="{C1EE966F-D17E-AF48-62B6-4B38E894DC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1874914" y="5576329"/>
            <a:ext cx="2134438" cy="1707333"/>
          </a:xfrm>
          <a:prstGeom prst="hexagon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E3FDED-DAE5-2CA3-212B-1D445D530137}"/>
              </a:ext>
            </a:extLst>
          </p:cNvPr>
          <p:cNvSpPr txBox="1"/>
          <p:nvPr/>
        </p:nvSpPr>
        <p:spPr>
          <a:xfrm>
            <a:off x="418743" y="125593"/>
            <a:ext cx="6020513" cy="1107996"/>
          </a:xfrm>
          <a:prstGeom prst="rect">
            <a:avLst/>
          </a:prstGeom>
          <a:noFill/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r>
              <a:rPr kumimoji="1" lang="ja-JP" altLang="en-US" sz="6600" dirty="0"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ブース制作秘話</a:t>
            </a:r>
          </a:p>
        </p:txBody>
      </p:sp>
      <p:pic>
        <p:nvPicPr>
          <p:cNvPr id="27" name="図 26" descr="人, 座る, テーブル, 記号 が含まれている画像&#10;&#10;自動的に生成された説明">
            <a:extLst>
              <a:ext uri="{FF2B5EF4-FFF2-40B4-BE49-F238E27FC236}">
                <a16:creationId xmlns:a16="http://schemas.microsoft.com/office/drawing/2014/main" id="{C9113430-F739-D6A7-99AE-DC698EAA8186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t="-1" b="49977"/>
          <a:stretch/>
        </p:blipFill>
        <p:spPr>
          <a:xfrm>
            <a:off x="-313610" y="5729326"/>
            <a:ext cx="2123262" cy="1698932"/>
          </a:xfrm>
          <a:prstGeom prst="hexagon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4CD95EEF-E74F-907A-CDEC-8F20949833D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t="50024" b="-48"/>
          <a:stretch/>
        </p:blipFill>
        <p:spPr>
          <a:xfrm>
            <a:off x="-313611" y="7423903"/>
            <a:ext cx="2123262" cy="1698932"/>
          </a:xfrm>
          <a:prstGeom prst="hexagon">
            <a:avLst/>
          </a:prstGeom>
        </p:spPr>
      </p:pic>
      <p:pic>
        <p:nvPicPr>
          <p:cNvPr id="29" name="図 28" descr="背景パターン&#10;&#10;自動的に生成された説明">
            <a:extLst>
              <a:ext uri="{FF2B5EF4-FFF2-40B4-BE49-F238E27FC236}">
                <a16:creationId xmlns:a16="http://schemas.microsoft.com/office/drawing/2014/main" id="{8F7E2DE0-4E6B-7FEF-9E56-61F83753E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3561946" y="4746338"/>
            <a:ext cx="2134438" cy="1707333"/>
          </a:xfrm>
          <a:prstGeom prst="hexagon">
            <a:avLst/>
          </a:prstGeom>
        </p:spPr>
      </p:pic>
      <p:pic>
        <p:nvPicPr>
          <p:cNvPr id="30" name="図 29" descr="背景パターン&#10;&#10;自動的に生成された説明">
            <a:extLst>
              <a:ext uri="{FF2B5EF4-FFF2-40B4-BE49-F238E27FC236}">
                <a16:creationId xmlns:a16="http://schemas.microsoft.com/office/drawing/2014/main" id="{7C7F3BA1-E676-AC23-69E9-AEF51FC410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3561946" y="6447195"/>
            <a:ext cx="2134438" cy="1707333"/>
          </a:xfrm>
          <a:prstGeom prst="hexagon">
            <a:avLst/>
          </a:prstGeom>
        </p:spPr>
      </p:pic>
      <p:pic>
        <p:nvPicPr>
          <p:cNvPr id="31" name="図 30" descr="背景パターン&#10;&#10;自動的に生成された説明">
            <a:extLst>
              <a:ext uri="{FF2B5EF4-FFF2-40B4-BE49-F238E27FC236}">
                <a16:creationId xmlns:a16="http://schemas.microsoft.com/office/drawing/2014/main" id="{2E9E0CA9-8B4B-2C09-F2C6-738802E23D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1861706" y="7281892"/>
            <a:ext cx="2134438" cy="1707333"/>
          </a:xfrm>
          <a:prstGeom prst="hexagon">
            <a:avLst/>
          </a:prstGeom>
        </p:spPr>
      </p:pic>
      <p:pic>
        <p:nvPicPr>
          <p:cNvPr id="32" name="図 31" descr="背景パターン&#10;&#10;自動的に生成された説明">
            <a:extLst>
              <a:ext uri="{FF2B5EF4-FFF2-40B4-BE49-F238E27FC236}">
                <a16:creationId xmlns:a16="http://schemas.microsoft.com/office/drawing/2014/main" id="{71C91265-4E01-AAD4-647A-AC55BB12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274138" y="5600004"/>
            <a:ext cx="2134438" cy="1707333"/>
          </a:xfrm>
          <a:prstGeom prst="hexagon">
            <a:avLst/>
          </a:prstGeom>
        </p:spPr>
      </p:pic>
      <p:pic>
        <p:nvPicPr>
          <p:cNvPr id="33" name="図 32" descr="背景パターン&#10;&#10;自動的に生成された説明">
            <a:extLst>
              <a:ext uri="{FF2B5EF4-FFF2-40B4-BE49-F238E27FC236}">
                <a16:creationId xmlns:a16="http://schemas.microsoft.com/office/drawing/2014/main" id="{53BED5AD-BF27-082A-B737-D74935366E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5263978" y="7300861"/>
            <a:ext cx="2134438" cy="1707333"/>
          </a:xfrm>
          <a:prstGeom prst="hexagon">
            <a:avLst/>
          </a:prstGeom>
        </p:spPr>
      </p:pic>
      <p:pic>
        <p:nvPicPr>
          <p:cNvPr id="34" name="図 33" descr="背景パターン&#10;&#10;自動的に生成された説明">
            <a:extLst>
              <a:ext uri="{FF2B5EF4-FFF2-40B4-BE49-F238E27FC236}">
                <a16:creationId xmlns:a16="http://schemas.microsoft.com/office/drawing/2014/main" id="{3FA308FF-7CC6-BAB0-ECC2-2FF0A56BF4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524" r="16854" b="296"/>
          <a:stretch/>
        </p:blipFill>
        <p:spPr>
          <a:xfrm>
            <a:off x="3559762" y="8144367"/>
            <a:ext cx="2134438" cy="1707333"/>
          </a:xfrm>
          <a:prstGeom prst="hexagon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23AF08E-6343-FC0B-5394-99932655E771}"/>
              </a:ext>
            </a:extLst>
          </p:cNvPr>
          <p:cNvSpPr txBox="1"/>
          <p:nvPr/>
        </p:nvSpPr>
        <p:spPr>
          <a:xfrm>
            <a:off x="1992232" y="5729326"/>
            <a:ext cx="50064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　</a:t>
            </a:r>
            <a:r>
              <a:rPr kumimoji="1"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ゲーム本体の進捗が早かったため、</a:t>
            </a:r>
            <a:endParaRPr kumimoji="1"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装飾にも力を入れることができた。</a:t>
            </a:r>
            <a:endParaRPr kumimoji="1"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装飾が大きくなることもあり、</a:t>
            </a:r>
            <a:endParaRPr kumimoji="1"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耐久性向上も意識して制作をした。</a:t>
            </a:r>
            <a:endParaRPr kumimoji="1"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特に看板は、柱の時点で倒れにくく、</a:t>
            </a:r>
            <a:endParaRPr kumimoji="1"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土台にもおもりの追加で</a:t>
            </a:r>
            <a:endParaRPr kumimoji="1" lang="en-US" altLang="ja-JP" sz="2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en-US" altLang="ja-JP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					</a:t>
            </a:r>
            <a:r>
              <a:rPr kumimoji="1" lang="ja-JP" altLang="en-US" sz="2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耐久性抜群に。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194A42C-7FA0-B08C-0FB6-99F833BB0C2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9"/>
          <a:stretch/>
        </p:blipFill>
        <p:spPr>
          <a:xfrm rot="12238609">
            <a:off x="5880810" y="3752218"/>
            <a:ext cx="655444" cy="12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3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</TotalTime>
  <Words>181</Words>
  <Application>Microsoft Office PowerPoint</Application>
  <PresentationFormat>A4 210 x 297 mm</PresentationFormat>
  <Paragraphs>26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HGS創英角ｺﾞｼｯｸUB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石原　颯馬</cp:lastModifiedBy>
  <cp:revision>18</cp:revision>
  <dcterms:created xsi:type="dcterms:W3CDTF">2025-02-03T00:23:10Z</dcterms:created>
  <dcterms:modified xsi:type="dcterms:W3CDTF">2025-02-04T01:37:02Z</dcterms:modified>
</cp:coreProperties>
</file>